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C114E5-E4C4-4D4E-BF99-5549F6128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9B7A3C-AB03-DB7C-FEC2-EF1F5E784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79AC7B-6222-7B09-94CE-2C0D37EAE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41A77-47BA-5A95-00D3-5F018D53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3FFEC4-2D33-4900-3318-0440648A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6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661BF-93D1-D054-0718-3243D5B1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CA8679-8C24-22D4-C2B7-CC7084A93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80780-AFBD-C20E-01D8-4833BAC01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FD3D2C-BB38-A676-E097-BE80C48F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BBCFF-568A-46FE-6919-FE60425B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6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09E307-0FE1-0230-7A2A-2C042D19A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F03EE6-A714-AD2D-58AD-CDE05CD41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077536-8A4F-48E5-732E-026E19DB5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6A2AC0-E7D5-4393-3A19-AD7288A51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100879-2E07-CB16-4BCA-B074391F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29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3D49D-6D63-DD78-6C4C-102C46CFC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04C68-7D0A-EA45-6EAA-ADABE25DF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8DC3AB-80E5-71EA-EDF7-19BAE8FC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D6EED-3943-AB4C-1BE5-5720E711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10F1EB-4E26-4FA2-9EC9-962D4A4E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33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B4E7A-0DE9-7B20-337E-E6F3B6D3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B0057-3D2F-6834-2A45-01D910EB8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718B8C-97CE-A2B4-A1C2-BD0A5916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9E8378-E110-B6D2-523E-8C6D6E59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0A60C-2AFF-A599-EA02-0D2D7957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44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7EBE0-BC80-E9E0-E074-28C85D12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A469CA-D5FA-AACD-1D26-FA08241D4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DAF50B-B78B-6D04-096A-AC25F01B0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5F7439-75EF-710E-3FA6-C721E366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41EA4C-80BC-0807-8F02-F8B0A628F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0E7720-89FA-42F5-BB8C-F6003EAD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67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09B44A-E398-99B5-7244-7F066067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2B33A1-2040-721F-5234-265DDC463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13ED78-4432-CF2C-70E0-D66A27D0F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ADC05F-0FC6-BBD7-590A-FC07CE62F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4A91D5-650E-9A84-2155-2D1276ABE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727EA8-FB96-93C6-A77E-8992BD4B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5D124C-E4BC-AD6B-7BA4-CC43FC56E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16BA2F-B21C-3C31-18C6-C91EF39E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52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88D63-9468-D04B-714B-5D57BE33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4B5895-B31D-183E-7704-D2F5ED02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061336-4A2B-1459-1DB1-23A6FA33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9BFDA9A-9976-CBAC-B724-2DCBAE8B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2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80C043-081E-A684-3477-12666B89C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19769D-3F1B-3920-69EA-D9ADB0DB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013480-2A64-E58C-857A-FE81F5A96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64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D2D15-8817-C1FE-42F9-5BC707BB7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98EB7A-8D70-3B16-5041-0AA641997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FE3986-2FC7-A797-0BE8-D70F7DC8A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59FBD0-9D26-FCDD-AD79-59BCF080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933D80-9C8D-4F1E-0D63-01208D94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D855E7-577B-64BD-A946-D04EEA3D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93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093C0-7322-3B93-98BC-0CD9F0D0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9CF66E-88E0-CFD9-F9F6-B4224B8E1E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B8449B-F8D0-DC6D-ED20-2DD2C2400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C81F8-863E-5C79-1CEF-4C805015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AA9DE7-A659-9433-F067-CC59B0C89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98BD9B-542B-7B23-2054-DCEEBF9E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95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4317A0-2AB1-937A-D0B7-42E1E194F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071CF1-3F7F-0A23-A46E-4BAAC7CC4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9E4643-F4CB-5721-DA4E-3788F7437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0F4FE4-D843-4799-909B-E21B20D440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5769E-8C86-841C-D4A4-495618149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1D58F3-113E-0D0B-BDEB-61C7FF5D6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850C64-6D25-4D28-A9FB-8718847041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4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D8572-49E4-EF6E-06F7-EFA89DAEA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D805E9-2080-165E-6344-30A9B083E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D12D315-ED75-7612-4B7D-C588EDDE2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281" y="0"/>
            <a:ext cx="124245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4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中嶋　竜之介</dc:creator>
  <cp:lastModifiedBy>中嶋　竜之介</cp:lastModifiedBy>
  <cp:revision>1</cp:revision>
  <dcterms:created xsi:type="dcterms:W3CDTF">2025-06-01T05:09:03Z</dcterms:created>
  <dcterms:modified xsi:type="dcterms:W3CDTF">2025-06-01T05:09:43Z</dcterms:modified>
</cp:coreProperties>
</file>